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9"/>
  </p:notesMasterIdLst>
  <p:handoutMasterIdLst>
    <p:handoutMasterId r:id="rId10"/>
  </p:handoutMasterIdLst>
  <p:sldIdLst>
    <p:sldId id="556" r:id="rId5"/>
    <p:sldId id="579" r:id="rId6"/>
    <p:sldId id="581" r:id="rId7"/>
    <p:sldId id="582" r:id="rId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/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>
            <p14:sldId id="556"/>
            <p14:sldId id="579"/>
            <p14:sldId id="581"/>
            <p14:sldId id="582"/>
          </p14:sldIdLst>
        </p14:section>
        <p14:section name="Content &amp; Image" id="{41083D9C-0E78-4712-A4D2-672A810DDB9A}">
          <p14:sldIdLst/>
        </p14:section>
        <p14:section name="Graphs and charts" id="{EA9C0D2A-1C38-41A1-B096-1BCE05E56F9D}">
          <p14:sldIdLst/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64CC"/>
    <a:srgbClr val="0F999C"/>
    <a:srgbClr val="00C37B"/>
    <a:srgbClr val="2B0A3D"/>
    <a:srgbClr val="CB2980"/>
    <a:srgbClr val="4701A7"/>
    <a:srgbClr val="0075B3"/>
    <a:srgbClr val="FF304C"/>
    <a:srgbClr val="EDEDED"/>
    <a:srgbClr val="0070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6" autoAdjust="0"/>
    <p:restoredTop sz="96215" autoAdjust="0"/>
  </p:normalViewPr>
  <p:slideViewPr>
    <p:cSldViewPr>
      <p:cViewPr varScale="1">
        <p:scale>
          <a:sx n="72" d="100"/>
          <a:sy n="72" d="100"/>
        </p:scale>
        <p:origin x="54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23-07-2018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23/07/2018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5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5.png"/><Relationship Id="rId4" Type="http://schemas.openxmlformats.org/officeDocument/2006/relationships/image" Target="../media/image18.svg"/></Relationships>
</file>

<file path=ppt/slideLayouts/_rels/slideLayout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5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Notched Right Arrow 5"/>
          <p:cNvSpPr/>
          <p:nvPr userDrawn="1"/>
        </p:nvSpPr>
        <p:spPr>
          <a:xfrm>
            <a:off x="407988" y="990600"/>
            <a:ext cx="11582400" cy="28457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09600" y="3810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b="1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3600" b="1">
                <a:latin typeface="+mn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4000" b="1" dirty="0">
                <a:solidFill>
                  <a:schemeClr val="accent3"/>
                </a:solidFill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=""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=""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=""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=""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b="1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=""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=""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=""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=""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=""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=""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=""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=""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=""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=""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=""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=""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=""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=""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=""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=""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=""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=""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=""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=""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=""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=""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=""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=""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=""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4000" b="1" dirty="0">
                <a:latin typeface="+mn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07988" y="2057400"/>
            <a:ext cx="8399412" cy="4114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=""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3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=""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=""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=""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=""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=""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=""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=""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=""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cxnSp>
        <p:nvCxnSpPr>
          <p:cNvPr id="1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=""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0672" y="213360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=""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=""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=""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=""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810" r:id="rId3"/>
    <p:sldLayoutId id="2147483666" r:id="rId4"/>
    <p:sldLayoutId id="2147483720" r:id="rId5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8" r:id="rId2"/>
    <p:sldLayoutId id="2147483743" r:id="rId3"/>
    <p:sldLayoutId id="2147483812" r:id="rId4"/>
    <p:sldLayoutId id="2147483744" r:id="rId5"/>
    <p:sldLayoutId id="2147483745" r:id="rId6"/>
    <p:sldLayoutId id="2147483746" r:id="rId7"/>
    <p:sldLayoutId id="214748374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407988" y="1828800"/>
            <a:ext cx="9117012" cy="1219200"/>
          </a:xfrm>
        </p:spPr>
        <p:txBody>
          <a:bodyPr/>
          <a:lstStyle/>
          <a:p>
            <a:r>
              <a:rPr lang="en-US" sz="4800" b="1" dirty="0" smtClean="0">
                <a:solidFill>
                  <a:schemeClr val="tx2"/>
                </a:solidFill>
              </a:rPr>
              <a:t>APPLICATION SECURITY</a:t>
            </a:r>
            <a:endParaRPr lang="en-US" sz="4800" b="1" dirty="0">
              <a:solidFill>
                <a:schemeClr val="tx2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3010" name="Picture 2" descr="Image result for application securit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175929">
            <a:off x="1051203" y="3290493"/>
            <a:ext cx="4094480" cy="2476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1853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8"/>
          </p:nvPr>
        </p:nvSpPr>
        <p:spPr>
          <a:xfrm>
            <a:off x="5105400" y="685800"/>
            <a:ext cx="6477000" cy="5105400"/>
          </a:xfrm>
        </p:spPr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Application security is the use of software, hardware, and procedural methods to protect applications from external threats.</a:t>
            </a:r>
          </a:p>
          <a:p>
            <a:pPr algn="just">
              <a:buFont typeface="Arial" pitchFamily="34" charset="0"/>
              <a:buChar char="•"/>
            </a:pPr>
            <a:endParaRPr lang="en-US" sz="24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Once an afterthought in software design, security is becoming an increasingly important concern during development as applications become more frequently accessible over networks and are, as a result, vulnerable to a wide variety of threats. </a:t>
            </a:r>
          </a:p>
          <a:p>
            <a:pPr algn="just">
              <a:buFont typeface="Arial" pitchFamily="34" charset="0"/>
              <a:buChar char="•"/>
            </a:pPr>
            <a:endParaRPr lang="en-US" sz="24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Security measures built into applications and a sound application security routine minimize the likelihood that unauthorized code will be able to manipulate applications to access, steal, modify, or delete sensitive data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762000"/>
            <a:ext cx="2663676" cy="1584027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Application Security</a:t>
            </a:r>
            <a:endParaRPr lang="en-US" sz="3200" b="1" dirty="0"/>
          </a:p>
        </p:txBody>
      </p:sp>
      <p:pic>
        <p:nvPicPr>
          <p:cNvPr id="41986" name="Picture 2" descr="Image result for application securit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276600"/>
            <a:ext cx="4343400" cy="3200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1375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5"/>
          </p:nvPr>
        </p:nvSpPr>
        <p:spPr>
          <a:xfrm>
            <a:off x="228600" y="1676400"/>
            <a:ext cx="5334000" cy="41148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injection vulnerabilities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 cross-site scripting (XSS) 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broken authentication and session management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insecure direct object references and security misconfiguration. </a:t>
            </a:r>
          </a:p>
          <a:p>
            <a:pPr>
              <a:buFont typeface="Arial" pitchFamily="34" charset="0"/>
              <a:buChar char="•"/>
            </a:pPr>
            <a:endParaRPr lang="en-US" sz="2000" b="1" dirty="0" smtClean="0"/>
          </a:p>
          <a:p>
            <a:pPr>
              <a:buFont typeface="Arial" pitchFamily="34" charset="0"/>
              <a:buChar char="•"/>
            </a:pPr>
            <a:endParaRPr lang="en-US" sz="2000" b="1" dirty="0" smtClean="0"/>
          </a:p>
          <a:p>
            <a:pPr>
              <a:buFont typeface="Arial" pitchFamily="34" charset="0"/>
              <a:buChar char="•"/>
            </a:pPr>
            <a:endParaRPr lang="en-US" sz="2000" b="1" dirty="0" smtClean="0"/>
          </a:p>
          <a:p>
            <a:endParaRPr lang="en-US" sz="2000" dirty="0"/>
          </a:p>
        </p:txBody>
      </p:sp>
      <p:pic>
        <p:nvPicPr>
          <p:cNvPr id="39938" name="Picture 2" descr="Image result for security attack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7400" y="1752600"/>
            <a:ext cx="5407025" cy="40552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5925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measures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417592" y="1371600"/>
            <a:ext cx="3849608" cy="5069648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The most common hardware countermeasure is a router that can prevent the IP address of an individual computer from being directly visible on the Internet. </a:t>
            </a:r>
          </a:p>
          <a:p>
            <a:pPr algn="just">
              <a:buFont typeface="Wingdings" pitchFamily="2" charset="2"/>
              <a:buChar char="Ø"/>
            </a:pPr>
            <a:endParaRPr lang="en-US" b="1" dirty="0" smtClean="0"/>
          </a:p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Other countermeasures include conventional firewalls, encryption/decryption programs , antivirus programs, spyware detection/removal programs and biometric authentication systems</a:t>
            </a:r>
          </a:p>
          <a:p>
            <a:endParaRPr lang="en-US" dirty="0"/>
          </a:p>
        </p:txBody>
      </p:sp>
      <p:pic>
        <p:nvPicPr>
          <p:cNvPr id="38914" name="Picture 2" descr="Image result for application securit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981200"/>
            <a:ext cx="7198817" cy="4732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6390154"/>
      </p:ext>
    </p:extLst>
  </p:cSld>
  <p:clrMapOvr>
    <a:masterClrMapping/>
  </p:clrMapOvr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ustom 3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782</TotalTime>
  <Words>129</Words>
  <Application>Microsoft Office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Georgia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   </vt:lpstr>
      <vt:lpstr>Application Security</vt:lpstr>
      <vt:lpstr>Attacks </vt:lpstr>
      <vt:lpstr>Counter measures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Gangavamshi, Naredla</cp:lastModifiedBy>
  <cp:revision>60</cp:revision>
  <dcterms:created xsi:type="dcterms:W3CDTF">2017-10-18T10:34:16Z</dcterms:created>
  <dcterms:modified xsi:type="dcterms:W3CDTF">2018-07-23T04:46:50Z</dcterms:modified>
</cp:coreProperties>
</file>